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2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0A2"/>
    <a:srgbClr val="488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6327" autoAdjust="0"/>
  </p:normalViewPr>
  <p:slideViewPr>
    <p:cSldViewPr snapToGrid="0">
      <p:cViewPr varScale="1">
        <p:scale>
          <a:sx n="123" d="100"/>
          <a:sy n="123" d="100"/>
        </p:scale>
        <p:origin x="88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926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55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0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70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45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87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8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52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88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1BC7653-7506-4AB8-AA55-5BFF817BD49F}" type="datetimeFigureOut">
              <a:rPr lang="it-IT" smtClean="0"/>
              <a:t>21/02/25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93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01473C5B-C8AE-B84C-3C63-D74F91ADD06D}"/>
              </a:ext>
            </a:extLst>
          </p:cNvPr>
          <p:cNvSpPr/>
          <p:nvPr userDrawn="1"/>
        </p:nvSpPr>
        <p:spPr>
          <a:xfrm>
            <a:off x="1769165" y="0"/>
            <a:ext cx="7374835" cy="1290918"/>
          </a:xfrm>
          <a:prstGeom prst="rect">
            <a:avLst/>
          </a:prstGeom>
          <a:solidFill>
            <a:srgbClr val="488B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 descr="Immagine che contiene testo, Carattere, design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51CEFE53-5CEC-C80E-C779-527B482E9FC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657769" cy="1290917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6CE8E6C0-9037-8FA8-BD87-9A1AA4FA733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05904" y="5859946"/>
            <a:ext cx="11176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6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e 2">
            <a:extLst>
              <a:ext uri="{FF2B5EF4-FFF2-40B4-BE49-F238E27FC236}">
                <a16:creationId xmlns:a16="http://schemas.microsoft.com/office/drawing/2014/main" id="{5B21855D-9DAD-4173-9D35-C084FEF41E21}"/>
              </a:ext>
            </a:extLst>
          </p:cNvPr>
          <p:cNvSpPr/>
          <p:nvPr/>
        </p:nvSpPr>
        <p:spPr>
          <a:xfrm>
            <a:off x="1593071" y="3851976"/>
            <a:ext cx="1232034" cy="1183908"/>
          </a:xfrm>
          <a:prstGeom prst="ellipse">
            <a:avLst/>
          </a:prstGeom>
          <a:solidFill>
            <a:schemeClr val="accent1">
              <a:alpha val="57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LOGO ENTE</a:t>
            </a:r>
          </a:p>
        </p:txBody>
      </p:sp>
      <p:sp>
        <p:nvSpPr>
          <p:cNvPr id="5" name="Shape 159">
            <a:extLst>
              <a:ext uri="{FF2B5EF4-FFF2-40B4-BE49-F238E27FC236}">
                <a16:creationId xmlns:a16="http://schemas.microsoft.com/office/drawing/2014/main" id="{A3440917-FD5E-407F-B685-3A51C7F9DBDA}"/>
              </a:ext>
            </a:extLst>
          </p:cNvPr>
          <p:cNvSpPr txBox="1"/>
          <p:nvPr/>
        </p:nvSpPr>
        <p:spPr>
          <a:xfrm>
            <a:off x="0" y="2538249"/>
            <a:ext cx="4572000" cy="890751"/>
          </a:xfrm>
          <a:prstGeom prst="rect">
            <a:avLst/>
          </a:prstGeom>
          <a:solidFill>
            <a:srgbClr val="FFFFFF">
              <a:alpha val="9019"/>
            </a:srgbClr>
          </a:solidFill>
          <a:ln>
            <a:noFill/>
          </a:ln>
        </p:spPr>
        <p:txBody>
          <a:bodyPr lIns="51400" tIns="51400" rIns="51400" bIns="514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" sz="1800" b="1" i="0" u="none" strike="noStrike" cap="none" dirty="0">
                <a:solidFill>
                  <a:srgbClr val="1C60A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«Nome ENTE/</a:t>
            </a:r>
            <a:r>
              <a:rPr lang="it-IT" sz="1800" b="1" i="0" u="none" strike="noStrike" cap="none" dirty="0">
                <a:solidFill>
                  <a:srgbClr val="1C60A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AZIENDA</a:t>
            </a:r>
            <a:r>
              <a:rPr lang="it" sz="1800" b="1" i="0" u="none" strike="noStrike" cap="none" dirty="0">
                <a:solidFill>
                  <a:srgbClr val="1C60A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»</a:t>
            </a:r>
          </a:p>
        </p:txBody>
      </p:sp>
      <p:sp>
        <p:nvSpPr>
          <p:cNvPr id="6" name="Shape 160">
            <a:extLst>
              <a:ext uri="{FF2B5EF4-FFF2-40B4-BE49-F238E27FC236}">
                <a16:creationId xmlns:a16="http://schemas.microsoft.com/office/drawing/2014/main" id="{4AB161CE-74AF-4BC9-90AE-7665ECC566B0}"/>
              </a:ext>
            </a:extLst>
          </p:cNvPr>
          <p:cNvSpPr txBox="1"/>
          <p:nvPr/>
        </p:nvSpPr>
        <p:spPr>
          <a:xfrm>
            <a:off x="4637026" y="1473815"/>
            <a:ext cx="4506975" cy="426900"/>
          </a:xfrm>
          <a:prstGeom prst="rect">
            <a:avLst/>
          </a:prstGeom>
          <a:solidFill>
            <a:srgbClr val="FFFFFF">
              <a:alpha val="9019"/>
            </a:srgbClr>
          </a:solidFill>
          <a:ln>
            <a:noFill/>
          </a:ln>
        </p:spPr>
        <p:txBody>
          <a:bodyPr lIns="51400" tIns="51400" rIns="51400" bIns="514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ct val="25000"/>
            </a:pPr>
            <a:r>
              <a:rPr lang="it-IT" sz="2400" b="1" dirty="0">
                <a:solidFill>
                  <a:srgbClr val="1C60A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«TITOLO LAVORO»</a:t>
            </a:r>
            <a:endParaRPr lang="it" sz="2400" b="1" i="0" u="none" strike="noStrike" cap="none" dirty="0">
              <a:solidFill>
                <a:srgbClr val="1C60A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Calibri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64B138C-3B9C-40FC-9CC3-905A856D3D4B}"/>
              </a:ext>
            </a:extLst>
          </p:cNvPr>
          <p:cNvSpPr/>
          <p:nvPr/>
        </p:nvSpPr>
        <p:spPr>
          <a:xfrm>
            <a:off x="5505651" y="2694850"/>
            <a:ext cx="2770899" cy="2579794"/>
          </a:xfrm>
          <a:prstGeom prst="rect">
            <a:avLst/>
          </a:prstGeom>
          <a:solidFill>
            <a:schemeClr val="accent1">
              <a:alpha val="57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Inserire qui immagine di riferimento per il progetto</a:t>
            </a:r>
          </a:p>
        </p:txBody>
      </p:sp>
      <p:cxnSp>
        <p:nvCxnSpPr>
          <p:cNvPr id="8" name="Shape 162">
            <a:extLst>
              <a:ext uri="{FF2B5EF4-FFF2-40B4-BE49-F238E27FC236}">
                <a16:creationId xmlns:a16="http://schemas.microsoft.com/office/drawing/2014/main" id="{BBE57C91-E128-4F48-96E8-F15DF4AEC9F0}"/>
              </a:ext>
            </a:extLst>
          </p:cNvPr>
          <p:cNvCxnSpPr>
            <a:cxnSpLocks/>
          </p:cNvCxnSpPr>
          <p:nvPr/>
        </p:nvCxnSpPr>
        <p:spPr>
          <a:xfrm>
            <a:off x="4572000" y="1288473"/>
            <a:ext cx="0" cy="5569527"/>
          </a:xfrm>
          <a:prstGeom prst="straightConnector1">
            <a:avLst/>
          </a:prstGeom>
          <a:noFill/>
          <a:ln w="28575" cap="flat" cmpd="sng">
            <a:solidFill>
              <a:srgbClr val="1C60A2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93687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70">
            <a:extLst>
              <a:ext uri="{FF2B5EF4-FFF2-40B4-BE49-F238E27FC236}">
                <a16:creationId xmlns:a16="http://schemas.microsoft.com/office/drawing/2014/main" id="{B228A699-B0A5-4F93-A658-22AB8A81E673}"/>
              </a:ext>
            </a:extLst>
          </p:cNvPr>
          <p:cNvSpPr txBox="1"/>
          <p:nvPr/>
        </p:nvSpPr>
        <p:spPr>
          <a:xfrm>
            <a:off x="2966594" y="448949"/>
            <a:ext cx="5110140" cy="423887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" sz="24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Il gruppo di lavoro</a:t>
            </a:r>
          </a:p>
        </p:txBody>
      </p:sp>
    </p:spTree>
    <p:extLst>
      <p:ext uri="{BB962C8B-B14F-4D97-AF65-F5344CB8AC3E}">
        <p14:creationId xmlns:p14="http://schemas.microsoft.com/office/powerpoint/2010/main" val="242862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0">
            <a:extLst>
              <a:ext uri="{FF2B5EF4-FFF2-40B4-BE49-F238E27FC236}">
                <a16:creationId xmlns:a16="http://schemas.microsoft.com/office/drawing/2014/main" id="{41620867-B875-C947-623A-D788EEC542FF}"/>
              </a:ext>
            </a:extLst>
          </p:cNvPr>
          <p:cNvSpPr txBox="1"/>
          <p:nvPr/>
        </p:nvSpPr>
        <p:spPr>
          <a:xfrm>
            <a:off x="2966594" y="448949"/>
            <a:ext cx="5110140" cy="423887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Descrizione</a:t>
            </a:r>
            <a:endParaRPr lang="it" sz="2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2980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70">
            <a:extLst>
              <a:ext uri="{FF2B5EF4-FFF2-40B4-BE49-F238E27FC236}">
                <a16:creationId xmlns:a16="http://schemas.microsoft.com/office/drawing/2014/main" id="{EE46F9F8-5F50-F6FF-A305-426B8380D4A3}"/>
              </a:ext>
            </a:extLst>
          </p:cNvPr>
          <p:cNvSpPr txBox="1"/>
          <p:nvPr/>
        </p:nvSpPr>
        <p:spPr>
          <a:xfrm>
            <a:off x="2966594" y="448949"/>
            <a:ext cx="5110140" cy="423887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Obiettivi e destinatari del lavoro</a:t>
            </a:r>
            <a:endParaRPr lang="it" sz="2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06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70">
            <a:extLst>
              <a:ext uri="{FF2B5EF4-FFF2-40B4-BE49-F238E27FC236}">
                <a16:creationId xmlns:a16="http://schemas.microsoft.com/office/drawing/2014/main" id="{15DA14D8-BEA0-B742-7C7F-DDA7ACBC463D}"/>
              </a:ext>
            </a:extLst>
          </p:cNvPr>
          <p:cNvSpPr txBox="1"/>
          <p:nvPr/>
        </p:nvSpPr>
        <p:spPr>
          <a:xfrm>
            <a:off x="2966594" y="448949"/>
            <a:ext cx="5110140" cy="423887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Risultati</a:t>
            </a:r>
            <a:endParaRPr lang="it" sz="2400" b="1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36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05">
            <a:extLst>
              <a:ext uri="{FF2B5EF4-FFF2-40B4-BE49-F238E27FC236}">
                <a16:creationId xmlns:a16="http://schemas.microsoft.com/office/drawing/2014/main" id="{5DB631B8-C204-4672-8960-6E8F16B16071}"/>
              </a:ext>
            </a:extLst>
          </p:cNvPr>
          <p:cNvSpPr txBox="1"/>
          <p:nvPr/>
        </p:nvSpPr>
        <p:spPr>
          <a:xfrm>
            <a:off x="499225" y="2532150"/>
            <a:ext cx="8271600" cy="17937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" sz="2400" b="0" i="1" u="none" strike="noStrike" cap="none" dirty="0">
                <a:solidFill>
                  <a:srgbClr val="488BC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Nome Autore Principale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i="1" dirty="0">
                <a:solidFill>
                  <a:srgbClr val="1C60A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Email di riferimento</a:t>
            </a:r>
            <a:endParaRPr lang="it" sz="2400" b="0" i="1" u="none" strike="noStrike" cap="none" dirty="0">
              <a:solidFill>
                <a:srgbClr val="1C60A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i="1" dirty="0">
                <a:solidFill>
                  <a:srgbClr val="488BC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r</a:t>
            </a:r>
            <a:r>
              <a:rPr lang="it-IT" sz="2400" b="0" i="1" u="none" strike="noStrike" cap="none" dirty="0">
                <a:solidFill>
                  <a:srgbClr val="488BC4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Calibri"/>
              </a:rPr>
              <a:t>uolo/occupazione</a:t>
            </a:r>
            <a:endParaRPr lang="it" sz="2400" b="0" i="1" u="none" strike="noStrike" cap="none" dirty="0">
              <a:solidFill>
                <a:srgbClr val="488BC4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7182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c88f87-7ce0-4ac4-9040-6477f98646cb">
      <Terms xmlns="http://schemas.microsoft.com/office/infopath/2007/PartnerControls"/>
    </lcf76f155ced4ddcb4097134ff3c332f>
    <TaxCatchAll xmlns="3bef7607-f101-4706-b41b-0fb79b81a5e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19F9C38A7A7F4D96BB4B4E6654FD8E" ma:contentTypeVersion="18" ma:contentTypeDescription="Creare un nuovo documento." ma:contentTypeScope="" ma:versionID="8a2f3982a1ef94da7a061429925d65ed">
  <xsd:schema xmlns:xsd="http://www.w3.org/2001/XMLSchema" xmlns:xs="http://www.w3.org/2001/XMLSchema" xmlns:p="http://schemas.microsoft.com/office/2006/metadata/properties" xmlns:ns2="eac88f87-7ce0-4ac4-9040-6477f98646cb" xmlns:ns3="3bef7607-f101-4706-b41b-0fb79b81a5e7" targetNamespace="http://schemas.microsoft.com/office/2006/metadata/properties" ma:root="true" ma:fieldsID="5f4040f3c0b20f631159dc7cbf1f4b99" ns2:_="" ns3:_="">
    <xsd:import namespace="eac88f87-7ce0-4ac4-9040-6477f98646cb"/>
    <xsd:import namespace="3bef7607-f101-4706-b41b-0fb79b81a5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88f87-7ce0-4ac4-9040-6477f98646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17ed9fa0-f2b2-42cc-926d-f9cbfab8d5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ef7607-f101-4706-b41b-0fb79b81a5e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bb06421-e1e1-4560-b704-76fafaa2f679}" ma:internalName="TaxCatchAll" ma:showField="CatchAllData" ma:web="3bef7607-f101-4706-b41b-0fb79b81a5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51657D-BFEB-4817-BD56-052C176F33B5}">
  <ds:schemaRefs>
    <ds:schemaRef ds:uri="http://schemas.microsoft.com/office/2006/metadata/properties"/>
    <ds:schemaRef ds:uri="http://schemas.microsoft.com/office/infopath/2007/PartnerControls"/>
    <ds:schemaRef ds:uri="eac88f87-7ce0-4ac4-9040-6477f98646cb"/>
    <ds:schemaRef ds:uri="3bef7607-f101-4706-b41b-0fb79b81a5e7"/>
  </ds:schemaRefs>
</ds:datastoreItem>
</file>

<file path=customXml/itemProps2.xml><?xml version="1.0" encoding="utf-8"?>
<ds:datastoreItem xmlns:ds="http://schemas.openxmlformats.org/officeDocument/2006/customXml" ds:itemID="{7F0F11D6-2870-4F76-8E88-177E825440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2E54CF-F25D-4976-9421-6968792B68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c88f87-7ce0-4ac4-9040-6477f98646cb"/>
    <ds:schemaRef ds:uri="3bef7607-f101-4706-b41b-0fb79b81a5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40</Words>
  <Application>Microsoft Macintosh PowerPoint</Application>
  <PresentationFormat>Presentazione su schermo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Lato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Bergamasco</dc:creator>
  <cp:lastModifiedBy>Daniele  Pica</cp:lastModifiedBy>
  <cp:revision>14</cp:revision>
  <dcterms:created xsi:type="dcterms:W3CDTF">2018-03-02T18:14:44Z</dcterms:created>
  <dcterms:modified xsi:type="dcterms:W3CDTF">2025-02-21T14:24:03Z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0x0101009419F9C38A7A7F4D96BB4B4E6654FD8E</vt:lpwstr>
  </property>
  <property fmtid="{D5CDD505-2E9C-101B-9397-08002B2CF9AE}" pid="3" name="MediaServiceImageTags">
    <vt:lpwstr/>
  </property>
</Properties>
</file>