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8BE87-8470-4A41-AE99-048E5F7D52F3}" v="2" dt="2024-02-06T17:27:06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83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ella Neustadt" userId="0c839e0a-556b-4b30-8dff-e6a155d3cf8d" providerId="ADAL" clId="{1DDD7831-CA2B-4906-BEB0-320BE40BB456}"/>
    <pc:docChg chg="custSel modMainMaster">
      <pc:chgData name="Ariella Neustadt" userId="0c839e0a-556b-4b30-8dff-e6a155d3cf8d" providerId="ADAL" clId="{1DDD7831-CA2B-4906-BEB0-320BE40BB456}" dt="2024-02-06T17:35:13.450" v="5" actId="14100"/>
      <pc:docMkLst>
        <pc:docMk/>
      </pc:docMkLst>
      <pc:sldMasterChg chg="modSldLayout">
        <pc:chgData name="Ariella Neustadt" userId="0c839e0a-556b-4b30-8dff-e6a155d3cf8d" providerId="ADAL" clId="{1DDD7831-CA2B-4906-BEB0-320BE40BB456}" dt="2024-02-06T17:35:13.450" v="5" actId="14100"/>
        <pc:sldMasterMkLst>
          <pc:docMk/>
          <pc:sldMasterMk cId="3336469068" sldId="2147483660"/>
        </pc:sldMasterMkLst>
        <pc:sldLayoutChg chg="addSp delSp modSp mod">
          <pc:chgData name="Ariella Neustadt" userId="0c839e0a-556b-4b30-8dff-e6a155d3cf8d" providerId="ADAL" clId="{1DDD7831-CA2B-4906-BEB0-320BE40BB456}" dt="2024-02-06T17:35:13.450" v="5" actId="14100"/>
          <pc:sldLayoutMkLst>
            <pc:docMk/>
            <pc:sldMasterMk cId="3336469068" sldId="2147483660"/>
            <pc:sldLayoutMk cId="3449262987" sldId="2147483661"/>
          </pc:sldLayoutMkLst>
          <pc:picChg chg="add mod">
            <ac:chgData name="Ariella Neustadt" userId="0c839e0a-556b-4b30-8dff-e6a155d3cf8d" providerId="ADAL" clId="{1DDD7831-CA2B-4906-BEB0-320BE40BB456}" dt="2024-02-06T17:35:13.450" v="5" actId="14100"/>
            <ac:picMkLst>
              <pc:docMk/>
              <pc:sldMasterMk cId="3336469068" sldId="2147483660"/>
              <pc:sldLayoutMk cId="3449262987" sldId="2147483661"/>
              <ac:picMk id="9" creationId="{C838E418-4BF7-202D-2A84-48B0E87227C4}"/>
            </ac:picMkLst>
          </pc:picChg>
          <pc:picChg chg="del">
            <ac:chgData name="Ariella Neustadt" userId="0c839e0a-556b-4b30-8dff-e6a155d3cf8d" providerId="ADAL" clId="{1DDD7831-CA2B-4906-BEB0-320BE40BB456}" dt="2024-02-06T17:34:03.941" v="0" actId="478"/>
            <ac:picMkLst>
              <pc:docMk/>
              <pc:sldMasterMk cId="3336469068" sldId="2147483660"/>
              <pc:sldLayoutMk cId="3449262987" sldId="2147483661"/>
              <ac:picMk id="10" creationId="{6162532A-A18A-B6E2-C230-6B02BF122E8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4" descr="Risultati immagini per aiic ingegneri">
            <a:extLst>
              <a:ext uri="{FF2B5EF4-FFF2-40B4-BE49-F238E27FC236}">
                <a16:creationId xmlns:a16="http://schemas.microsoft.com/office/drawing/2014/main" id="{BD1CCA9D-1699-4819-AD9B-8F3778C48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1" y="5990151"/>
            <a:ext cx="4185164" cy="8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 descr="Immagine che contiene testo, Carattere, design, Elementi grafici&#10;&#10;Descrizione generata automaticamente">
            <a:extLst>
              <a:ext uri="{FF2B5EF4-FFF2-40B4-BE49-F238E27FC236}">
                <a16:creationId xmlns:a16="http://schemas.microsoft.com/office/drawing/2014/main" id="{C838E418-4BF7-202D-2A84-48B0E87227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158751"/>
            <a:ext cx="1704526" cy="8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7653-7506-4AB8-AA55-5BFF817BD49F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5B21855D-9DAD-4173-9D35-C084FEF41E21}"/>
              </a:ext>
            </a:extLst>
          </p:cNvPr>
          <p:cNvSpPr/>
          <p:nvPr/>
        </p:nvSpPr>
        <p:spPr>
          <a:xfrm>
            <a:off x="1593071" y="3851976"/>
            <a:ext cx="1232034" cy="1183908"/>
          </a:xfrm>
          <a:prstGeom prst="ellipse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LOGO ENTE</a:t>
            </a:r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2538249"/>
            <a:ext cx="4572000" cy="890751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«Nome ENTE/</a:t>
            </a:r>
            <a:r>
              <a:rPr lang="it-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AZIENDA</a:t>
            </a: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108448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it-IT" sz="2400" b="1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«TITOLO LAVORO»</a:t>
            </a:r>
            <a:endParaRPr lang="it" sz="2400" b="1" i="0" u="none" strike="noStrike" cap="none" dirty="0">
              <a:solidFill>
                <a:srgbClr val="0D69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Inserire qui immagine di riferimento per il progetto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/>
          <p:nvPr/>
        </p:nvCxnSpPr>
        <p:spPr>
          <a:xfrm>
            <a:off x="4572000" y="327050"/>
            <a:ext cx="0" cy="6471600"/>
          </a:xfrm>
          <a:prstGeom prst="straightConnector1">
            <a:avLst/>
          </a:prstGeom>
          <a:noFill/>
          <a:ln w="28575" cap="flat" cmpd="sng">
            <a:solidFill>
              <a:srgbClr val="1CA69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0">
            <a:extLst>
              <a:ext uri="{FF2B5EF4-FFF2-40B4-BE49-F238E27FC236}">
                <a16:creationId xmlns:a16="http://schemas.microsoft.com/office/drawing/2014/main" id="{B228A699-B0A5-4F93-A658-22AB8A81E673}"/>
              </a:ext>
            </a:extLst>
          </p:cNvPr>
          <p:cNvSpPr txBox="1"/>
          <p:nvPr/>
        </p:nvSpPr>
        <p:spPr>
          <a:xfrm>
            <a:off x="2492878" y="490513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Il gruppo di lavoro</a:t>
            </a:r>
          </a:p>
        </p:txBody>
      </p:sp>
    </p:spTree>
    <p:extLst>
      <p:ext uri="{BB962C8B-B14F-4D97-AF65-F5344CB8AC3E}">
        <p14:creationId xmlns:p14="http://schemas.microsoft.com/office/powerpoint/2010/main" val="24286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2480473" y="521295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Descrizione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98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2470181" y="492626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Obiettivi e destinatari del lavoro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2488560" y="470847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05">
            <a:extLst>
              <a:ext uri="{FF2B5EF4-FFF2-40B4-BE49-F238E27FC236}">
                <a16:creationId xmlns:a16="http://schemas.microsoft.com/office/drawing/2014/main" id="{5DB631B8-C204-4672-8960-6E8F16B16071}"/>
              </a:ext>
            </a:extLst>
          </p:cNvPr>
          <p:cNvSpPr txBox="1"/>
          <p:nvPr/>
        </p:nvSpPr>
        <p:spPr>
          <a:xfrm>
            <a:off x="499225" y="2532150"/>
            <a:ext cx="8271600" cy="17937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Nome Autore Principale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F4A98"/>
                </a:solidFill>
                <a:latin typeface="Calibri"/>
                <a:ea typeface="Calibri"/>
                <a:cs typeface="Calibri"/>
                <a:sym typeface="Calibri"/>
              </a:rPr>
              <a:t>Email di riferimento</a:t>
            </a:r>
            <a:endParaRPr lang="it" sz="2400" b="0" i="1" u="none" strike="noStrike" cap="none" dirty="0">
              <a:solidFill>
                <a:srgbClr val="1F4A9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it-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uolo/occupazione</a:t>
            </a:r>
            <a:endParaRPr lang="it" sz="2400" b="0" i="1" u="none" strike="noStrike" cap="none" dirty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18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c88f87-7ce0-4ac4-9040-6477f98646cb">
      <Terms xmlns="http://schemas.microsoft.com/office/infopath/2007/PartnerControls"/>
    </lcf76f155ced4ddcb4097134ff3c332f>
    <TaxCatchAll xmlns="3bef7607-f101-4706-b41b-0fb79b81a5e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19F9C38A7A7F4D96BB4B4E6654FD8E" ma:contentTypeVersion="18" ma:contentTypeDescription="Creare un nuovo documento." ma:contentTypeScope="" ma:versionID="8a2f3982a1ef94da7a061429925d65ed">
  <xsd:schema xmlns:xsd="http://www.w3.org/2001/XMLSchema" xmlns:xs="http://www.w3.org/2001/XMLSchema" xmlns:p="http://schemas.microsoft.com/office/2006/metadata/properties" xmlns:ns2="eac88f87-7ce0-4ac4-9040-6477f98646cb" xmlns:ns3="3bef7607-f101-4706-b41b-0fb79b81a5e7" targetNamespace="http://schemas.microsoft.com/office/2006/metadata/properties" ma:root="true" ma:fieldsID="5f4040f3c0b20f631159dc7cbf1f4b99" ns2:_="" ns3:_="">
    <xsd:import namespace="eac88f87-7ce0-4ac4-9040-6477f98646cb"/>
    <xsd:import namespace="3bef7607-f101-4706-b41b-0fb79b81a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88f87-7ce0-4ac4-9040-6477f9864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17ed9fa0-f2b2-42cc-926d-f9cbfab8d5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f7607-f101-4706-b41b-0fb79b81a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bb06421-e1e1-4560-b704-76fafaa2f679}" ma:internalName="TaxCatchAll" ma:showField="CatchAllData" ma:web="3bef7607-f101-4706-b41b-0fb79b81a5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0F11D6-2870-4F76-8E88-177E825440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51657D-BFEB-4817-BD56-052C176F33B5}">
  <ds:schemaRefs>
    <ds:schemaRef ds:uri="http://schemas.microsoft.com/office/2006/metadata/properties"/>
    <ds:schemaRef ds:uri="http://schemas.microsoft.com/office/infopath/2007/PartnerControls"/>
    <ds:schemaRef ds:uri="eac88f87-7ce0-4ac4-9040-6477f98646cb"/>
    <ds:schemaRef ds:uri="3bef7607-f101-4706-b41b-0fb79b81a5e7"/>
  </ds:schemaRefs>
</ds:datastoreItem>
</file>

<file path=customXml/itemProps3.xml><?xml version="1.0" encoding="utf-8"?>
<ds:datastoreItem xmlns:ds="http://schemas.openxmlformats.org/officeDocument/2006/customXml" ds:itemID="{AF2E54CF-F25D-4976-9421-6968792B6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88f87-7ce0-4ac4-9040-6477f98646cb"/>
    <ds:schemaRef ds:uri="3bef7607-f101-4706-b41b-0fb79b81a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40</Words>
  <Application>Microsoft Office PowerPoint</Application>
  <PresentationFormat>Presentazione su schermo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Ariella Neustadt</cp:lastModifiedBy>
  <cp:revision>12</cp:revision>
  <dcterms:created xsi:type="dcterms:W3CDTF">2018-03-02T18:14:44Z</dcterms:created>
  <dcterms:modified xsi:type="dcterms:W3CDTF">2024-02-06T17:36:19Z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0x0101009419F9C38A7A7F4D96BB4B4E6654FD8E</vt:lpwstr>
  </property>
  <property fmtid="{D5CDD505-2E9C-101B-9397-08002B2CF9AE}" pid="3" name="MediaServiceImageTags">
    <vt:lpwstr/>
  </property>
</Properties>
</file>