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62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283" autoAdjust="0"/>
  </p:normalViewPr>
  <p:slideViewPr>
    <p:cSldViewPr snapToGrid="0">
      <p:cViewPr varScale="1">
        <p:scale>
          <a:sx n="78" d="100"/>
          <a:sy n="78" d="100"/>
        </p:scale>
        <p:origin x="162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iella Neustadt" userId="0c839e0a-556b-4b30-8dff-e6a155d3cf8d" providerId="ADAL" clId="{572D5332-F77C-42E6-8FA1-6600B9708BBD}"/>
    <pc:docChg chg="modSld">
      <pc:chgData name="Ariella Neustadt" userId="0c839e0a-556b-4b30-8dff-e6a155d3cf8d" providerId="ADAL" clId="{572D5332-F77C-42E6-8FA1-6600B9708BBD}" dt="2023-02-04T16:20:23.043" v="3" actId="1076"/>
      <pc:docMkLst>
        <pc:docMk/>
      </pc:docMkLst>
      <pc:sldChg chg="modSp mod">
        <pc:chgData name="Ariella Neustadt" userId="0c839e0a-556b-4b30-8dff-e6a155d3cf8d" providerId="ADAL" clId="{572D5332-F77C-42E6-8FA1-6600B9708BBD}" dt="2023-02-04T16:20:12.402" v="1" actId="1076"/>
        <pc:sldMkLst>
          <pc:docMk/>
          <pc:sldMk cId="4182980169" sldId="257"/>
        </pc:sldMkLst>
        <pc:spChg chg="mod">
          <ac:chgData name="Ariella Neustadt" userId="0c839e0a-556b-4b30-8dff-e6a155d3cf8d" providerId="ADAL" clId="{572D5332-F77C-42E6-8FA1-6600B9708BBD}" dt="2023-02-04T16:20:12.402" v="1" actId="1076"/>
          <ac:spMkLst>
            <pc:docMk/>
            <pc:sldMk cId="4182980169" sldId="257"/>
            <ac:spMk id="3" creationId="{D8D2CE62-1633-4880-B34A-26A964A5921B}"/>
          </ac:spMkLst>
        </pc:spChg>
      </pc:sldChg>
      <pc:sldChg chg="modSp mod">
        <pc:chgData name="Ariella Neustadt" userId="0c839e0a-556b-4b30-8dff-e6a155d3cf8d" providerId="ADAL" clId="{572D5332-F77C-42E6-8FA1-6600B9708BBD}" dt="2023-02-04T16:20:16.511" v="2" actId="1076"/>
        <pc:sldMkLst>
          <pc:docMk/>
          <pc:sldMk cId="239061786" sldId="258"/>
        </pc:sldMkLst>
        <pc:spChg chg="mod">
          <ac:chgData name="Ariella Neustadt" userId="0c839e0a-556b-4b30-8dff-e6a155d3cf8d" providerId="ADAL" clId="{572D5332-F77C-42E6-8FA1-6600B9708BBD}" dt="2023-02-04T16:20:16.511" v="2" actId="1076"/>
          <ac:spMkLst>
            <pc:docMk/>
            <pc:sldMk cId="239061786" sldId="258"/>
            <ac:spMk id="2" creationId="{65D3977B-DAC3-4BCE-B9CC-54B4B04762C8}"/>
          </ac:spMkLst>
        </pc:spChg>
      </pc:sldChg>
      <pc:sldChg chg="modSp mod">
        <pc:chgData name="Ariella Neustadt" userId="0c839e0a-556b-4b30-8dff-e6a155d3cf8d" providerId="ADAL" clId="{572D5332-F77C-42E6-8FA1-6600B9708BBD}" dt="2023-02-04T16:20:23.043" v="3" actId="1076"/>
        <pc:sldMkLst>
          <pc:docMk/>
          <pc:sldMk cId="156365424" sldId="259"/>
        </pc:sldMkLst>
        <pc:spChg chg="mod">
          <ac:chgData name="Ariella Neustadt" userId="0c839e0a-556b-4b30-8dff-e6a155d3cf8d" providerId="ADAL" clId="{572D5332-F77C-42E6-8FA1-6600B9708BBD}" dt="2023-02-04T16:20:23.043" v="3" actId="1076"/>
          <ac:spMkLst>
            <pc:docMk/>
            <pc:sldMk cId="156365424" sldId="259"/>
            <ac:spMk id="2" creationId="{65D3977B-DAC3-4BCE-B9CC-54B4B04762C8}"/>
          </ac:spMkLst>
        </pc:spChg>
      </pc:sldChg>
      <pc:sldChg chg="modSp mod">
        <pc:chgData name="Ariella Neustadt" userId="0c839e0a-556b-4b30-8dff-e6a155d3cf8d" providerId="ADAL" clId="{572D5332-F77C-42E6-8FA1-6600B9708BBD}" dt="2023-02-04T16:20:07.796" v="0" actId="1076"/>
        <pc:sldMkLst>
          <pc:docMk/>
          <pc:sldMk cId="2428623487" sldId="262"/>
        </pc:sldMkLst>
        <pc:spChg chg="mod">
          <ac:chgData name="Ariella Neustadt" userId="0c839e0a-556b-4b30-8dff-e6a155d3cf8d" providerId="ADAL" clId="{572D5332-F77C-42E6-8FA1-6600B9708BBD}" dt="2023-02-04T16:20:07.796" v="0" actId="1076"/>
          <ac:spMkLst>
            <pc:docMk/>
            <pc:sldMk cId="2428623487" sldId="262"/>
            <ac:spMk id="4" creationId="{B228A699-B0A5-4F93-A658-22AB8A81E67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Picture 4" descr="Risultati immagini per aiic ingegneri">
            <a:extLst>
              <a:ext uri="{FF2B5EF4-FFF2-40B4-BE49-F238E27FC236}">
                <a16:creationId xmlns:a16="http://schemas.microsoft.com/office/drawing/2014/main" id="{BD1CCA9D-1699-4819-AD9B-8F3778C480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41" y="5990151"/>
            <a:ext cx="4185164" cy="80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 descr="Immagine che contiene testo&#10;&#10;Descrizione generata automaticamente">
            <a:extLst>
              <a:ext uri="{FF2B5EF4-FFF2-40B4-BE49-F238E27FC236}">
                <a16:creationId xmlns:a16="http://schemas.microsoft.com/office/drawing/2014/main" id="{6162532A-A18A-B6E2-C230-6B02BF122E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73485"/>
            <a:ext cx="1557575" cy="756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262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2557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0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70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9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454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87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8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525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88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93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C7653-7506-4AB8-AA55-5BFF817BD49F}" type="datetimeFigureOut">
              <a:rPr lang="it-IT" smtClean="0"/>
              <a:t>04/02/2023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CAA42-F54F-477D-AC64-2401883DC2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469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e 2">
            <a:extLst>
              <a:ext uri="{FF2B5EF4-FFF2-40B4-BE49-F238E27FC236}">
                <a16:creationId xmlns:a16="http://schemas.microsoft.com/office/drawing/2014/main" id="{5B21855D-9DAD-4173-9D35-C084FEF41E21}"/>
              </a:ext>
            </a:extLst>
          </p:cNvPr>
          <p:cNvSpPr/>
          <p:nvPr/>
        </p:nvSpPr>
        <p:spPr>
          <a:xfrm>
            <a:off x="1593071" y="3851976"/>
            <a:ext cx="1232034" cy="1183908"/>
          </a:xfrm>
          <a:prstGeom prst="ellipse">
            <a:avLst/>
          </a:prstGeom>
          <a:solidFill>
            <a:schemeClr val="accent1">
              <a:alpha val="5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LOGO ENTE</a:t>
            </a:r>
          </a:p>
        </p:txBody>
      </p:sp>
      <p:sp>
        <p:nvSpPr>
          <p:cNvPr id="5" name="Shape 159">
            <a:extLst>
              <a:ext uri="{FF2B5EF4-FFF2-40B4-BE49-F238E27FC236}">
                <a16:creationId xmlns:a16="http://schemas.microsoft.com/office/drawing/2014/main" id="{A3440917-FD5E-407F-B685-3A51C7F9DBDA}"/>
              </a:ext>
            </a:extLst>
          </p:cNvPr>
          <p:cNvSpPr txBox="1"/>
          <p:nvPr/>
        </p:nvSpPr>
        <p:spPr>
          <a:xfrm>
            <a:off x="0" y="2538249"/>
            <a:ext cx="4572000" cy="890751"/>
          </a:xfrm>
          <a:prstGeom prst="rect">
            <a:avLst/>
          </a:prstGeom>
          <a:solidFill>
            <a:srgbClr val="FFFFFF">
              <a:alpha val="9019"/>
            </a:srgbClr>
          </a:solidFill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1800" b="1" i="0" u="none" strike="noStrike" cap="none" dirty="0">
                <a:solidFill>
                  <a:srgbClr val="0D699C"/>
                </a:solidFill>
                <a:latin typeface="Calibri"/>
                <a:ea typeface="Calibri"/>
                <a:cs typeface="Calibri"/>
                <a:sym typeface="Calibri"/>
              </a:rPr>
              <a:t>«Nome ENTE/</a:t>
            </a:r>
            <a:r>
              <a:rPr lang="it-IT" sz="1800" b="1" i="0" u="none" strike="noStrike" cap="none" dirty="0">
                <a:solidFill>
                  <a:srgbClr val="0D699C"/>
                </a:solidFill>
                <a:latin typeface="Calibri"/>
                <a:ea typeface="Calibri"/>
                <a:cs typeface="Calibri"/>
                <a:sym typeface="Calibri"/>
              </a:rPr>
              <a:t>AZIENDA</a:t>
            </a:r>
            <a:r>
              <a:rPr lang="it" sz="1800" b="1" i="0" u="none" strike="noStrike" cap="none" dirty="0">
                <a:solidFill>
                  <a:srgbClr val="0D699C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</a:p>
        </p:txBody>
      </p:sp>
      <p:sp>
        <p:nvSpPr>
          <p:cNvPr id="6" name="Shape 160">
            <a:extLst>
              <a:ext uri="{FF2B5EF4-FFF2-40B4-BE49-F238E27FC236}">
                <a16:creationId xmlns:a16="http://schemas.microsoft.com/office/drawing/2014/main" id="{4AB161CE-74AF-4BC9-90AE-7665ECC566B0}"/>
              </a:ext>
            </a:extLst>
          </p:cNvPr>
          <p:cNvSpPr txBox="1"/>
          <p:nvPr/>
        </p:nvSpPr>
        <p:spPr>
          <a:xfrm>
            <a:off x="4637026" y="1108448"/>
            <a:ext cx="4506975" cy="426900"/>
          </a:xfrm>
          <a:prstGeom prst="rect">
            <a:avLst/>
          </a:prstGeom>
          <a:solidFill>
            <a:srgbClr val="FFFFFF">
              <a:alpha val="9019"/>
            </a:srgbClr>
          </a:solidFill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lvl="0" algn="ctr">
              <a:lnSpc>
                <a:spcPct val="90000"/>
              </a:lnSpc>
              <a:buClr>
                <a:schemeClr val="dk1"/>
              </a:buClr>
              <a:buSzPct val="25000"/>
            </a:pPr>
            <a:r>
              <a:rPr lang="it-IT" sz="2400" b="1" dirty="0">
                <a:solidFill>
                  <a:srgbClr val="0D699C"/>
                </a:solidFill>
                <a:latin typeface="Calibri"/>
                <a:ea typeface="Calibri"/>
                <a:cs typeface="Calibri"/>
                <a:sym typeface="Calibri"/>
              </a:rPr>
              <a:t>«TITOLO LAVORO»</a:t>
            </a:r>
            <a:endParaRPr lang="it" sz="2400" b="1" i="0" u="none" strike="noStrike" cap="none" dirty="0">
              <a:solidFill>
                <a:srgbClr val="0D699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64B138C-3B9C-40FC-9CC3-905A856D3D4B}"/>
              </a:ext>
            </a:extLst>
          </p:cNvPr>
          <p:cNvSpPr/>
          <p:nvPr/>
        </p:nvSpPr>
        <p:spPr>
          <a:xfrm>
            <a:off x="5505651" y="2694850"/>
            <a:ext cx="2770899" cy="2579794"/>
          </a:xfrm>
          <a:prstGeom prst="rect">
            <a:avLst/>
          </a:prstGeom>
          <a:solidFill>
            <a:schemeClr val="accent1">
              <a:alpha val="57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Inserire qui immagine di riferimento per il progetto</a:t>
            </a:r>
          </a:p>
        </p:txBody>
      </p:sp>
      <p:cxnSp>
        <p:nvCxnSpPr>
          <p:cNvPr id="8" name="Shape 162">
            <a:extLst>
              <a:ext uri="{FF2B5EF4-FFF2-40B4-BE49-F238E27FC236}">
                <a16:creationId xmlns:a16="http://schemas.microsoft.com/office/drawing/2014/main" id="{BBE57C91-E128-4F48-96E8-F15DF4AEC9F0}"/>
              </a:ext>
            </a:extLst>
          </p:cNvPr>
          <p:cNvCxnSpPr/>
          <p:nvPr/>
        </p:nvCxnSpPr>
        <p:spPr>
          <a:xfrm>
            <a:off x="4572000" y="327050"/>
            <a:ext cx="0" cy="6471600"/>
          </a:xfrm>
          <a:prstGeom prst="straightConnector1">
            <a:avLst/>
          </a:prstGeom>
          <a:noFill/>
          <a:ln w="28575" cap="flat" cmpd="sng">
            <a:solidFill>
              <a:srgbClr val="1CA692"/>
            </a:solidFill>
            <a:prstDash val="solid"/>
            <a:round/>
            <a:headEnd type="none" w="lg" len="lg"/>
            <a:tailEnd type="none" w="lg" len="lg"/>
          </a:ln>
        </p:spPr>
      </p:cxnSp>
    </p:spTree>
    <p:extLst>
      <p:ext uri="{BB962C8B-B14F-4D97-AF65-F5344CB8AC3E}">
        <p14:creationId xmlns:p14="http://schemas.microsoft.com/office/powerpoint/2010/main" val="936870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70">
            <a:extLst>
              <a:ext uri="{FF2B5EF4-FFF2-40B4-BE49-F238E27FC236}">
                <a16:creationId xmlns:a16="http://schemas.microsoft.com/office/drawing/2014/main" id="{B228A699-B0A5-4F93-A658-22AB8A81E673}"/>
              </a:ext>
            </a:extLst>
          </p:cNvPr>
          <p:cNvSpPr txBox="1"/>
          <p:nvPr/>
        </p:nvSpPr>
        <p:spPr>
          <a:xfrm>
            <a:off x="2492878" y="490513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2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Il gruppo di lavoro</a:t>
            </a:r>
          </a:p>
        </p:txBody>
      </p:sp>
    </p:spTree>
    <p:extLst>
      <p:ext uri="{BB962C8B-B14F-4D97-AF65-F5344CB8AC3E}">
        <p14:creationId xmlns:p14="http://schemas.microsoft.com/office/powerpoint/2010/main" val="242862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70">
            <a:extLst>
              <a:ext uri="{FF2B5EF4-FFF2-40B4-BE49-F238E27FC236}">
                <a16:creationId xmlns:a16="http://schemas.microsoft.com/office/drawing/2014/main" id="{D8D2CE62-1633-4880-B34A-26A964A5921B}"/>
              </a:ext>
            </a:extLst>
          </p:cNvPr>
          <p:cNvSpPr txBox="1"/>
          <p:nvPr/>
        </p:nvSpPr>
        <p:spPr>
          <a:xfrm>
            <a:off x="2480473" y="521295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Descrizione</a:t>
            </a:r>
            <a:endParaRPr lang="it" sz="2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980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0">
            <a:extLst>
              <a:ext uri="{FF2B5EF4-FFF2-40B4-BE49-F238E27FC236}">
                <a16:creationId xmlns:a16="http://schemas.microsoft.com/office/drawing/2014/main" id="{65D3977B-DAC3-4BCE-B9CC-54B4B04762C8}"/>
              </a:ext>
            </a:extLst>
          </p:cNvPr>
          <p:cNvSpPr txBox="1"/>
          <p:nvPr/>
        </p:nvSpPr>
        <p:spPr>
          <a:xfrm>
            <a:off x="2470181" y="492626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Obiettivi e destinatari del lavoro</a:t>
            </a:r>
            <a:endParaRPr lang="it" sz="2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06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70">
            <a:extLst>
              <a:ext uri="{FF2B5EF4-FFF2-40B4-BE49-F238E27FC236}">
                <a16:creationId xmlns:a16="http://schemas.microsoft.com/office/drawing/2014/main" id="{65D3977B-DAC3-4BCE-B9CC-54B4B04762C8}"/>
              </a:ext>
            </a:extLst>
          </p:cNvPr>
          <p:cNvSpPr txBox="1"/>
          <p:nvPr/>
        </p:nvSpPr>
        <p:spPr>
          <a:xfrm>
            <a:off x="2488560" y="470847"/>
            <a:ext cx="5621154" cy="5466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b="1" dirty="0">
                <a:solidFill>
                  <a:srgbClr val="20499A"/>
                </a:solidFill>
                <a:latin typeface="Calibri"/>
                <a:ea typeface="Calibri"/>
                <a:cs typeface="Calibri"/>
                <a:sym typeface="Calibri"/>
              </a:rPr>
              <a:t>Risultati</a:t>
            </a:r>
            <a:endParaRPr lang="it" sz="2400" b="1" dirty="0">
              <a:solidFill>
                <a:srgbClr val="20499A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6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05">
            <a:extLst>
              <a:ext uri="{FF2B5EF4-FFF2-40B4-BE49-F238E27FC236}">
                <a16:creationId xmlns:a16="http://schemas.microsoft.com/office/drawing/2014/main" id="{5DB631B8-C204-4672-8960-6E8F16B16071}"/>
              </a:ext>
            </a:extLst>
          </p:cNvPr>
          <p:cNvSpPr txBox="1"/>
          <p:nvPr/>
        </p:nvSpPr>
        <p:spPr>
          <a:xfrm>
            <a:off x="499225" y="2532150"/>
            <a:ext cx="8271600" cy="1793700"/>
          </a:xfrm>
          <a:prstGeom prst="rect">
            <a:avLst/>
          </a:prstGeom>
          <a:noFill/>
          <a:ln>
            <a:noFill/>
          </a:ln>
        </p:spPr>
        <p:txBody>
          <a:bodyPr lIns="51400" tIns="51400" rIns="51400" bIns="514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" sz="2400" b="0" i="1" u="none" strike="noStrike" cap="none" dirty="0">
                <a:solidFill>
                  <a:srgbClr val="1CA692"/>
                </a:solidFill>
                <a:latin typeface="Calibri"/>
                <a:ea typeface="Calibri"/>
                <a:cs typeface="Calibri"/>
                <a:sym typeface="Calibri"/>
              </a:rPr>
              <a:t>Nome Autore Principale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i="1" dirty="0">
                <a:solidFill>
                  <a:srgbClr val="1F4A98"/>
                </a:solidFill>
                <a:latin typeface="Calibri"/>
                <a:ea typeface="Calibri"/>
                <a:cs typeface="Calibri"/>
                <a:sym typeface="Calibri"/>
              </a:rPr>
              <a:t>Email di riferimento</a:t>
            </a:r>
            <a:endParaRPr lang="it" sz="2400" b="0" i="1" u="none" strike="noStrike" cap="none" dirty="0">
              <a:solidFill>
                <a:srgbClr val="1F4A9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it-IT" sz="2400" i="1" dirty="0">
                <a:solidFill>
                  <a:srgbClr val="1CA692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it-IT" sz="2400" b="0" i="1" u="none" strike="noStrike" cap="none" dirty="0">
                <a:solidFill>
                  <a:srgbClr val="1CA692"/>
                </a:solidFill>
                <a:latin typeface="Calibri"/>
                <a:ea typeface="Calibri"/>
                <a:cs typeface="Calibri"/>
                <a:sym typeface="Calibri"/>
              </a:rPr>
              <a:t>uolo/occupazione</a:t>
            </a:r>
            <a:endParaRPr lang="it" sz="2400" b="0" i="1" u="none" strike="noStrike" cap="none" dirty="0">
              <a:solidFill>
                <a:srgbClr val="1CA6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71823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ac88f87-7ce0-4ac4-9040-6477f98646cb">
      <Terms xmlns="http://schemas.microsoft.com/office/infopath/2007/PartnerControls"/>
    </lcf76f155ced4ddcb4097134ff3c332f>
    <TaxCatchAll xmlns="3bef7607-f101-4706-b41b-0fb79b81a5e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19F9C38A7A7F4D96BB4B4E6654FD8E" ma:contentTypeVersion="16" ma:contentTypeDescription="Creare un nuovo documento." ma:contentTypeScope="" ma:versionID="2500b1873e0be3c48ca699c943751f8f">
  <xsd:schema xmlns:xsd="http://www.w3.org/2001/XMLSchema" xmlns:xs="http://www.w3.org/2001/XMLSchema" xmlns:p="http://schemas.microsoft.com/office/2006/metadata/properties" xmlns:ns2="eac88f87-7ce0-4ac4-9040-6477f98646cb" xmlns:ns3="3bef7607-f101-4706-b41b-0fb79b81a5e7" targetNamespace="http://schemas.microsoft.com/office/2006/metadata/properties" ma:root="true" ma:fieldsID="19897b082d050d64aae6b4708a69f335" ns2:_="" ns3:_="">
    <xsd:import namespace="eac88f87-7ce0-4ac4-9040-6477f98646cb"/>
    <xsd:import namespace="3bef7607-f101-4706-b41b-0fb79b81a5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c88f87-7ce0-4ac4-9040-6477f98646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Tag immagine" ma:readOnly="false" ma:fieldId="{5cf76f15-5ced-4ddc-b409-7134ff3c332f}" ma:taxonomyMulti="true" ma:sspId="17ed9fa0-f2b2-42cc-926d-f9cbfab8d5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f7607-f101-4706-b41b-0fb79b81a5e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bb06421-e1e1-4560-b704-76fafaa2f679}" ma:internalName="TaxCatchAll" ma:showField="CatchAllData" ma:web="3bef7607-f101-4706-b41b-0fb79b81a5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0F11D6-2870-4F76-8E88-177E825440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51657D-BFEB-4817-BD56-052C176F33B5}">
  <ds:schemaRefs>
    <ds:schemaRef ds:uri="http://schemas.microsoft.com/office/2006/metadata/properties"/>
    <ds:schemaRef ds:uri="http://schemas.microsoft.com/office/infopath/2007/PartnerControls"/>
    <ds:schemaRef ds:uri="eac88f87-7ce0-4ac4-9040-6477f98646cb"/>
    <ds:schemaRef ds:uri="3bef7607-f101-4706-b41b-0fb79b81a5e7"/>
  </ds:schemaRefs>
</ds:datastoreItem>
</file>

<file path=customXml/itemProps3.xml><?xml version="1.0" encoding="utf-8"?>
<ds:datastoreItem xmlns:ds="http://schemas.openxmlformats.org/officeDocument/2006/customXml" ds:itemID="{CA7CAFCC-8B39-4966-905C-577884625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c88f87-7ce0-4ac4-9040-6477f98646cb"/>
    <ds:schemaRef ds:uri="3bef7607-f101-4706-b41b-0fb79b81a5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40</Words>
  <Application>Microsoft Office PowerPoint</Application>
  <PresentationFormat>Presentazione su schermo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Bergamasco</dc:creator>
  <cp:lastModifiedBy>Ariella Neustadt</cp:lastModifiedBy>
  <cp:revision>11</cp:revision>
  <dcterms:created xsi:type="dcterms:W3CDTF">2018-03-02T18:14:44Z</dcterms:created>
  <dcterms:modified xsi:type="dcterms:W3CDTF">2023-02-04T16:20:25Z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0x0101009419F9C38A7A7F4D96BB4B4E6654FD8E</vt:lpwstr>
  </property>
  <property fmtid="{D5CDD505-2E9C-101B-9397-08002B2CF9AE}" pid="3" name="MediaServiceImageTags">
    <vt:lpwstr/>
  </property>
</Properties>
</file>