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9A3BD-CC3F-44BD-ADB9-FA5965EE4DE3}" v="3" dt="2021-09-15T11:35:00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lia de Leva" userId="8a177886-7311-4c42-a82c-4b019902cfb5" providerId="ADAL" clId="{70548760-A54B-40B9-A18F-3FAA2970EF6A}"/>
    <pc:docChg chg="custSel modSld">
      <pc:chgData name="Giulia de Leva" userId="8a177886-7311-4c42-a82c-4b019902cfb5" providerId="ADAL" clId="{70548760-A54B-40B9-A18F-3FAA2970EF6A}" dt="2019-12-19T11:15:24.206" v="8"/>
      <pc:docMkLst>
        <pc:docMk/>
      </pc:docMkLst>
      <pc:sldChg chg="addSp delSp modSp">
        <pc:chgData name="Giulia de Leva" userId="8a177886-7311-4c42-a82c-4b019902cfb5" providerId="ADAL" clId="{70548760-A54B-40B9-A18F-3FAA2970EF6A}" dt="2019-12-19T11:12:04.414" v="6" actId="1076"/>
        <pc:sldMkLst>
          <pc:docMk/>
          <pc:sldMk cId="936870816" sldId="261"/>
        </pc:sldMkLst>
        <pc:picChg chg="del">
          <ac:chgData name="Giulia de Leva" userId="8a177886-7311-4c42-a82c-4b019902cfb5" providerId="ADAL" clId="{70548760-A54B-40B9-A18F-3FAA2970EF6A}" dt="2019-12-19T11:11:55.959" v="5" actId="478"/>
          <ac:picMkLst>
            <pc:docMk/>
            <pc:sldMk cId="936870816" sldId="261"/>
            <ac:picMk id="4" creationId="{C41FF16D-102F-4180-AE4C-B7470C7EDAC4}"/>
          </ac:picMkLst>
        </pc:picChg>
        <pc:picChg chg="add mod">
          <ac:chgData name="Giulia de Leva" userId="8a177886-7311-4c42-a82c-4b019902cfb5" providerId="ADAL" clId="{70548760-A54B-40B9-A18F-3FAA2970EF6A}" dt="2019-12-19T11:12:04.414" v="6" actId="1076"/>
          <ac:picMkLst>
            <pc:docMk/>
            <pc:sldMk cId="936870816" sldId="261"/>
            <ac:picMk id="9" creationId="{62F02454-1C52-4D54-B378-BE8601C78B45}"/>
          </ac:picMkLst>
        </pc:picChg>
      </pc:sldChg>
      <pc:sldChg chg="addSp delSp modSp">
        <pc:chgData name="Giulia de Leva" userId="8a177886-7311-4c42-a82c-4b019902cfb5" providerId="ADAL" clId="{70548760-A54B-40B9-A18F-3FAA2970EF6A}" dt="2019-12-19T11:15:24.206" v="8"/>
        <pc:sldMkLst>
          <pc:docMk/>
          <pc:sldMk cId="2428623487" sldId="262"/>
        </pc:sldMkLst>
        <pc:spChg chg="add del mod">
          <ac:chgData name="Giulia de Leva" userId="8a177886-7311-4c42-a82c-4b019902cfb5" providerId="ADAL" clId="{70548760-A54B-40B9-A18F-3FAA2970EF6A}" dt="2019-12-19T11:15:24.206" v="8"/>
          <ac:spMkLst>
            <pc:docMk/>
            <pc:sldMk cId="2428623487" sldId="262"/>
            <ac:spMk id="2" creationId="{0AB90786-5791-4CE5-9D36-786B697EA16F}"/>
          </ac:spMkLst>
        </pc:spChg>
        <pc:spChg chg="add del mod">
          <ac:chgData name="Giulia de Leva" userId="8a177886-7311-4c42-a82c-4b019902cfb5" providerId="ADAL" clId="{70548760-A54B-40B9-A18F-3FAA2970EF6A}" dt="2019-12-19T11:15:24.206" v="8"/>
          <ac:spMkLst>
            <pc:docMk/>
            <pc:sldMk cId="2428623487" sldId="262"/>
            <ac:spMk id="3" creationId="{473A5D0F-E09E-461E-A48D-8487ADC25B7C}"/>
          </ac:spMkLst>
        </pc:spChg>
      </pc:sldChg>
    </pc:docChg>
  </pc:docChgLst>
  <pc:docChgLst>
    <pc:chgData name="Ariella Neustadt" userId="0c839e0a-556b-4b30-8dff-e6a155d3cf8d" providerId="ADAL" clId="{27BAC86A-801F-44B0-838E-1DD95CC04CB1}"/>
    <pc:docChg chg="custSel modMainMaster">
      <pc:chgData name="Ariella Neustadt" userId="0c839e0a-556b-4b30-8dff-e6a155d3cf8d" providerId="ADAL" clId="{27BAC86A-801F-44B0-838E-1DD95CC04CB1}" dt="2019-12-19T12:15:05.109" v="6" actId="1076"/>
      <pc:docMkLst>
        <pc:docMk/>
      </pc:docMkLst>
      <pc:sldMasterChg chg="modSldLayout">
        <pc:chgData name="Ariella Neustadt" userId="0c839e0a-556b-4b30-8dff-e6a155d3cf8d" providerId="ADAL" clId="{27BAC86A-801F-44B0-838E-1DD95CC04CB1}" dt="2019-12-19T12:15:05.109" v="6" actId="1076"/>
        <pc:sldMasterMkLst>
          <pc:docMk/>
          <pc:sldMasterMk cId="3336469068" sldId="2147483660"/>
        </pc:sldMasterMkLst>
        <pc:sldLayoutChg chg="addSp delSp modSp">
          <pc:chgData name="Ariella Neustadt" userId="0c839e0a-556b-4b30-8dff-e6a155d3cf8d" providerId="ADAL" clId="{27BAC86A-801F-44B0-838E-1DD95CC04CB1}" dt="2019-12-19T12:15:05.109" v="6" actId="1076"/>
          <pc:sldLayoutMkLst>
            <pc:docMk/>
            <pc:sldMasterMk cId="3336469068" sldId="2147483660"/>
            <pc:sldLayoutMk cId="3449262987" sldId="2147483661"/>
          </pc:sldLayoutMkLst>
          <pc:picChg chg="add mod">
            <ac:chgData name="Ariella Neustadt" userId="0c839e0a-556b-4b30-8dff-e6a155d3cf8d" providerId="ADAL" clId="{27BAC86A-801F-44B0-838E-1DD95CC04CB1}" dt="2019-12-19T12:15:05.109" v="6" actId="1076"/>
            <ac:picMkLst>
              <pc:docMk/>
              <pc:sldMasterMk cId="3336469068" sldId="2147483660"/>
              <pc:sldLayoutMk cId="3449262987" sldId="2147483661"/>
              <ac:picMk id="9" creationId="{E210264A-EB3D-43C1-8D30-FF04F01A60A5}"/>
            </ac:picMkLst>
          </pc:picChg>
          <pc:picChg chg="del">
            <ac:chgData name="Ariella Neustadt" userId="0c839e0a-556b-4b30-8dff-e6a155d3cf8d" providerId="ADAL" clId="{27BAC86A-801F-44B0-838E-1DD95CC04CB1}" dt="2019-12-19T12:14:10.846" v="0" actId="478"/>
            <ac:picMkLst>
              <pc:docMk/>
              <pc:sldMasterMk cId="3336469068" sldId="2147483660"/>
              <pc:sldLayoutMk cId="3449262987" sldId="2147483661"/>
              <ac:picMk id="10" creationId="{552B5758-C828-4ABA-B33A-01E5C601A93D}"/>
            </ac:picMkLst>
          </pc:picChg>
        </pc:sldLayoutChg>
      </pc:sldMasterChg>
    </pc:docChg>
  </pc:docChgLst>
  <pc:docChgLst>
    <pc:chgData name="Carla Bugli" userId="3ab6167b-5aa1-4392-9e50-a068b39f40d3" providerId="ADAL" clId="{AEE9A3BD-CC3F-44BD-ADB9-FA5965EE4DE3}"/>
    <pc:docChg chg="custSel modSld modMainMaster">
      <pc:chgData name="Carla Bugli" userId="3ab6167b-5aa1-4392-9e50-a068b39f40d3" providerId="ADAL" clId="{AEE9A3BD-CC3F-44BD-ADB9-FA5965EE4DE3}" dt="2021-09-15T11:36:30.751" v="22" actId="1076"/>
      <pc:docMkLst>
        <pc:docMk/>
      </pc:docMkLst>
      <pc:sldChg chg="addSp delSp modSp mod">
        <pc:chgData name="Carla Bugli" userId="3ab6167b-5aa1-4392-9e50-a068b39f40d3" providerId="ADAL" clId="{AEE9A3BD-CC3F-44BD-ADB9-FA5965EE4DE3}" dt="2021-09-15T11:36:30.751" v="22" actId="1076"/>
        <pc:sldMkLst>
          <pc:docMk/>
          <pc:sldMk cId="936870816" sldId="261"/>
        </pc:sldMkLst>
        <pc:spChg chg="del">
          <ac:chgData name="Carla Bugli" userId="3ab6167b-5aa1-4392-9e50-a068b39f40d3" providerId="ADAL" clId="{AEE9A3BD-CC3F-44BD-ADB9-FA5965EE4DE3}" dt="2021-09-15T11:32:03.835" v="6" actId="478"/>
          <ac:spMkLst>
            <pc:docMk/>
            <pc:sldMk cId="936870816" sldId="261"/>
            <ac:spMk id="14" creationId="{8F5DFB18-C3D6-4183-85B5-9D5B33A095F6}"/>
          </ac:spMkLst>
        </pc:spChg>
        <pc:picChg chg="add mod">
          <ac:chgData name="Carla Bugli" userId="3ab6167b-5aa1-4392-9e50-a068b39f40d3" providerId="ADAL" clId="{AEE9A3BD-CC3F-44BD-ADB9-FA5965EE4DE3}" dt="2021-09-15T11:36:30.751" v="22" actId="1076"/>
          <ac:picMkLst>
            <pc:docMk/>
            <pc:sldMk cId="936870816" sldId="261"/>
            <ac:picMk id="2" creationId="{F7303C1B-1049-4F0B-8CE5-6AA7D30EF90C}"/>
          </ac:picMkLst>
        </pc:picChg>
        <pc:picChg chg="del mod">
          <ac:chgData name="Carla Bugli" userId="3ab6167b-5aa1-4392-9e50-a068b39f40d3" providerId="ADAL" clId="{AEE9A3BD-CC3F-44BD-ADB9-FA5965EE4DE3}" dt="2021-09-15T11:31:49.947" v="2" actId="478"/>
          <ac:picMkLst>
            <pc:docMk/>
            <pc:sldMk cId="936870816" sldId="261"/>
            <ac:picMk id="9" creationId="{62F02454-1C52-4D54-B378-BE8601C78B45}"/>
          </ac:picMkLst>
        </pc:picChg>
      </pc:sldChg>
      <pc:sldMasterChg chg="modSldLayout">
        <pc:chgData name="Carla Bugli" userId="3ab6167b-5aa1-4392-9e50-a068b39f40d3" providerId="ADAL" clId="{AEE9A3BD-CC3F-44BD-ADB9-FA5965EE4DE3}" dt="2021-09-15T11:35:31.574" v="18" actId="14100"/>
        <pc:sldMasterMkLst>
          <pc:docMk/>
          <pc:sldMasterMk cId="3336469068" sldId="2147483660"/>
        </pc:sldMasterMkLst>
        <pc:sldLayoutChg chg="addSp delSp modSp mod">
          <pc:chgData name="Carla Bugli" userId="3ab6167b-5aa1-4392-9e50-a068b39f40d3" providerId="ADAL" clId="{AEE9A3BD-CC3F-44BD-ADB9-FA5965EE4DE3}" dt="2021-09-15T11:35:31.574" v="18" actId="14100"/>
          <pc:sldLayoutMkLst>
            <pc:docMk/>
            <pc:sldMasterMk cId="3336469068" sldId="2147483660"/>
            <pc:sldLayoutMk cId="3449262987" sldId="2147483661"/>
          </pc:sldLayoutMkLst>
          <pc:picChg chg="del">
            <ac:chgData name="Carla Bugli" userId="3ab6167b-5aa1-4392-9e50-a068b39f40d3" providerId="ADAL" clId="{AEE9A3BD-CC3F-44BD-ADB9-FA5965EE4DE3}" dt="2021-09-15T11:35:14.611" v="13" actId="478"/>
            <ac:picMkLst>
              <pc:docMk/>
              <pc:sldMasterMk cId="3336469068" sldId="2147483660"/>
              <pc:sldLayoutMk cId="3449262987" sldId="2147483661"/>
              <ac:picMk id="9" creationId="{E210264A-EB3D-43C1-8D30-FF04F01A60A5}"/>
            </ac:picMkLst>
          </pc:picChg>
          <pc:picChg chg="add mod">
            <ac:chgData name="Carla Bugli" userId="3ab6167b-5aa1-4392-9e50-a068b39f40d3" providerId="ADAL" clId="{AEE9A3BD-CC3F-44BD-ADB9-FA5965EE4DE3}" dt="2021-09-15T11:35:31.574" v="18" actId="14100"/>
            <ac:picMkLst>
              <pc:docMk/>
              <pc:sldMasterMk cId="3336469068" sldId="2147483660"/>
              <pc:sldLayoutMk cId="3449262987" sldId="2147483661"/>
              <ac:picMk id="10" creationId="{843105A4-69FB-4B35-BE72-1C9B37B6373F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4" descr="Risultati immagini per aiic ingegneri">
            <a:extLst>
              <a:ext uri="{FF2B5EF4-FFF2-40B4-BE49-F238E27FC236}">
                <a16:creationId xmlns:a16="http://schemas.microsoft.com/office/drawing/2014/main" id="{BD1CCA9D-1699-4819-AD9B-8F3778C48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" y="5990151"/>
            <a:ext cx="4185164" cy="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843105A4-69FB-4B35-BE72-1C9B37B637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774"/>
            <a:ext cx="1630790" cy="9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15/09/2021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669983" y="4620749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3693763"/>
            <a:ext cx="4572000" cy="9315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/>
          <p:nvPr/>
        </p:nvCxnSpPr>
        <p:spPr>
          <a:xfrm>
            <a:off x="4572000" y="327050"/>
            <a:ext cx="0" cy="6471600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F7303C1B-1049-4F0B-8CE5-6AA7D30EF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8" y="374063"/>
            <a:ext cx="3416950" cy="190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Descrizione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Obiettivi e destinatari del lavoro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F4A98"/>
                </a:solidFill>
                <a:latin typeface="Calibri"/>
                <a:ea typeface="Calibri"/>
                <a:cs typeface="Calibri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F4A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19F9C38A7A7F4D96BB4B4E6654FD8E" ma:contentTypeVersion="13" ma:contentTypeDescription="Creare un nuovo documento." ma:contentTypeScope="" ma:versionID="fac58f8564c9ff558ba7ba2a1d1bcc61">
  <xsd:schema xmlns:xsd="http://www.w3.org/2001/XMLSchema" xmlns:xs="http://www.w3.org/2001/XMLSchema" xmlns:p="http://schemas.microsoft.com/office/2006/metadata/properties" xmlns:ns2="eac88f87-7ce0-4ac4-9040-6477f98646cb" xmlns:ns3="3bef7607-f101-4706-b41b-0fb79b81a5e7" targetNamespace="http://schemas.microsoft.com/office/2006/metadata/properties" ma:root="true" ma:fieldsID="1dda0d1d70badf207b1ada33240af03f" ns2:_="" ns3:_="">
    <xsd:import namespace="eac88f87-7ce0-4ac4-9040-6477f98646cb"/>
    <xsd:import namespace="3bef7607-f101-4706-b41b-0fb79b81a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88f87-7ce0-4ac4-9040-6477f9864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f7607-f101-4706-b41b-0fb79b81a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1657D-BFEB-4817-BD56-052C176F33B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819FD3-4081-4030-BAA3-6ED6855FFD26}"/>
</file>

<file path=customXml/itemProps3.xml><?xml version="1.0" encoding="utf-8"?>
<ds:datastoreItem xmlns:ds="http://schemas.openxmlformats.org/officeDocument/2006/customXml" ds:itemID="{7F0F11D6-2870-4F76-8E88-177E825440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41</Words>
  <Application>Microsoft Office PowerPoint</Application>
  <PresentationFormat>Presentazione su schermo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Carla Bugli</cp:lastModifiedBy>
  <cp:revision>9</cp:revision>
  <dcterms:created xsi:type="dcterms:W3CDTF">2018-03-02T18:14:44Z</dcterms:created>
  <dcterms:modified xsi:type="dcterms:W3CDTF">2021-09-15T11:36:37Z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0x0101009419F9C38A7A7F4D96BB4B4E6654FD8E</vt:lpwstr>
  </property>
</Properties>
</file>